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7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E9F56-FD9B-436B-A028-3402D1745642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fs01.infourok.ru/images/doc/60/74577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332656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Буфетчица, копировщик, экскаваторщик, переписщик, сортировщица, расфасовщик, стекольчик, автоматщик, пулемётщик, объездщик, разносщик, рассказщик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770485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Буфетчица, копировщик, экскаваторщик, переписчик, сортировщица, расфасовщик, стекольщик, автоматчик, пулемётчик, объездчик, разносчик, рассказчик</a:t>
            </a:r>
            <a:endParaRPr lang="ru-RU" sz="3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fs01.infourok.ru/images/doc/60/74577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67544" y="1434351"/>
            <a:ext cx="741682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декабря.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Классная работа.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Гласные в суффиксах существительных – ЕК – и – ИК –.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fs01.infourok.ru/images/doc/60/74577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899592" y="269701"/>
            <a:ext cx="2339295" cy="627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Сыноч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 – нет 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Подароч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..к-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Мяч..к-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Самолёт..к –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Звоноч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 –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Дружоч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 – нет 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Ключ..к – нет 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Карандаш..к –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Ореш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 –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Пузырёч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 – нет 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Кирпич..к –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Василёч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 – нет 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Огонёч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 –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Кусоч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 –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Ларч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..к – нет…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fs01.infourok.ru/images/doc/60/74577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100" name="Picture 4" descr="http://oldgazeta19.ru/files/news/e9/7a/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2232248" cy="1485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59632" y="188641"/>
          <a:ext cx="6096000" cy="64987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816281"/>
                <a:gridCol w="3279719"/>
              </a:tblGrid>
              <a:tr h="1241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-чик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/>
                        <a:t>-ек или -ик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/>
                </a:tc>
              </a:tr>
              <a:tr h="451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/>
                </a:tc>
              </a:tr>
            </a:tbl>
          </a:graphicData>
        </a:graphic>
      </p:graphicFrame>
      <p:sp>
        <p:nvSpPr>
          <p:cNvPr id="4102" name="AutoShape 6" descr="https://klv-oboi.ru/img/gallery/12/thumbs/thumb_l_04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https://s1.1zoom.ru/prev/495/49424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 descr="https://im0-tub-ru.yandex.net/i?id=328d465de4c021817dbad5b2ad15ddb2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2348880"/>
            <a:ext cx="2419469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8" name="Picture 12" descr="https://salavat.stroylandiya.ru/upload/iblock/f79/f79738cdc309f06bf67d883a88a4083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836712"/>
            <a:ext cx="1728192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0" name="Picture 14" descr="http://www.setwalls.ru/pic/201304/640x960/setwalls.ru-554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548680"/>
            <a:ext cx="1584176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2" name="Picture 16" descr="https://upload.wikimedia.org/wikipedia/commons/0/07/Emperor_Penguin_Manchot_empereu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3284984"/>
            <a:ext cx="1944216" cy="2102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4" name="Picture 18" descr="https://ugc.ahcdn.se/production/piece_asset/0a806cf8-a731-4067-8eb7-c22a2f55b90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9752" y="4293096"/>
            <a:ext cx="2016223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6" name="Picture 20" descr="http://birds53.ru/upload/000/u2/002/c81fb31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2276872"/>
            <a:ext cx="2484276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8" name="Picture 22" descr="http://www.sochi-express.ru/static/data/images/th/16/d8e5/b5bc/1024@768@d8e5b5bcee70f05554e242b9dabab2dc-OTZkNGY0ODgwM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89040"/>
            <a:ext cx="1920213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20" name="Picture 24" descr="http://bogislavyan.ru/wp-content/uploads/2017/01/1-kuznechik-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88224" y="4005064"/>
            <a:ext cx="1800200" cy="1194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22" name="AutoShape 26" descr="http://img-1.photosight.ru/3b3/5008031_x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24" name="Picture 28" descr="https://im0-tub-ru.yandex.net/i?id=20a5c48cce181a3c53d8bf9dcc905b3d-l&amp;n=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4008" y="5226827"/>
            <a:ext cx="2448643" cy="1631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01.infourok.ru/images/doc/60/74577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755576" y="332656"/>
            <a:ext cx="727280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Решите кроссворд, вставив слова с изученными суффиксами.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1.Палец</a:t>
            </a:r>
            <a:b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Шалаш</a:t>
            </a:r>
            <a:b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Дружок</a:t>
            </a:r>
            <a:b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Подарок</a:t>
            </a:r>
            <a:b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Дом</a:t>
            </a:r>
            <a:b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Мешок</a:t>
            </a:r>
            <a:b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Нож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ru-static.z-dn.net/files/dd2/942dd8fea157e2541cf4956e8aa8f74a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609076"/>
            <a:ext cx="6192688" cy="377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170</Words>
  <Application>Microsoft Office PowerPoint</Application>
  <PresentationFormat>Экран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2018-01-30T07:12:44Z</dcterms:created>
  <dcterms:modified xsi:type="dcterms:W3CDTF">2018-01-30T16:16:19Z</dcterms:modified>
</cp:coreProperties>
</file>